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8" autoAdjust="0"/>
    <p:restoredTop sz="94737" autoAdjust="0"/>
  </p:normalViewPr>
  <p:slideViewPr>
    <p:cSldViewPr>
      <p:cViewPr varScale="1">
        <p:scale>
          <a:sx n="48" d="100"/>
          <a:sy n="48" d="100"/>
        </p:scale>
        <p:origin x="-114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3D85A3F-13FF-407C-9185-34A0BD178AE5}" type="datetimeFigureOut">
              <a:rPr lang="en-US" smtClean="0"/>
              <a:pPr/>
              <a:t>10/2/2011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ED38D7-893A-4564-9937-ACC47CE352B7}" type="slidenum">
              <a:rPr lang="en-US" smtClean="0"/>
              <a:pPr/>
              <a:t>‹#›</a:t>
            </a:fld>
            <a:endParaRPr lang="en-US"/>
          </a:p>
        </p:txBody>
      </p:sp>
    </p:spTree>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D85A3F-13FF-407C-9185-34A0BD178AE5}" type="datetimeFigureOut">
              <a:rPr lang="en-US" smtClean="0"/>
              <a:pPr/>
              <a:t>10/2/2011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ED38D7-893A-4564-9937-ACC47CE352B7}" type="slidenum">
              <a:rPr lang="en-US" smtClean="0"/>
              <a:pPr/>
              <a:t>‹#›</a:t>
            </a:fld>
            <a:endParaRPr lang="en-US"/>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D85A3F-13FF-407C-9185-34A0BD178AE5}" type="datetimeFigureOut">
              <a:rPr lang="en-US" smtClean="0"/>
              <a:pPr/>
              <a:t>10/2/2011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ED38D7-893A-4564-9937-ACC47CE352B7}" type="slidenum">
              <a:rPr lang="en-US" smtClean="0"/>
              <a:pPr/>
              <a:t>‹#›</a:t>
            </a:fld>
            <a:endParaRPr lang="en-US"/>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D85A3F-13FF-407C-9185-34A0BD178AE5}" type="datetimeFigureOut">
              <a:rPr lang="en-US" smtClean="0"/>
              <a:pPr/>
              <a:t>10/2/2011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ED38D7-893A-4564-9937-ACC47CE352B7}" type="slidenum">
              <a:rPr lang="en-US" smtClean="0"/>
              <a:pPr/>
              <a:t>‹#›</a:t>
            </a:fld>
            <a:endParaRPr lang="en-US"/>
          </a:p>
        </p:txBody>
      </p:sp>
    </p:spTree>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D85A3F-13FF-407C-9185-34A0BD178AE5}" type="datetimeFigureOut">
              <a:rPr lang="en-US" smtClean="0"/>
              <a:pPr/>
              <a:t>10/2/2011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ED38D7-893A-4564-9937-ACC47CE352B7}" type="slidenum">
              <a:rPr lang="en-US" smtClean="0"/>
              <a:pPr/>
              <a:t>‹#›</a:t>
            </a:fld>
            <a:endParaRPr lang="en-US"/>
          </a:p>
        </p:txBody>
      </p:sp>
    </p:spTree>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3D85A3F-13FF-407C-9185-34A0BD178AE5}" type="datetimeFigureOut">
              <a:rPr lang="en-US" smtClean="0"/>
              <a:pPr/>
              <a:t>10/2/2011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ED38D7-893A-4564-9937-ACC47CE352B7}" type="slidenum">
              <a:rPr lang="en-US" smtClean="0"/>
              <a:pPr/>
              <a:t>‹#›</a:t>
            </a:fld>
            <a:endParaRPr lang="en-US"/>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D85A3F-13FF-407C-9185-34A0BD178AE5}" type="datetimeFigureOut">
              <a:rPr lang="en-US" smtClean="0"/>
              <a:pPr/>
              <a:t>10/2/2011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ED38D7-893A-4564-9937-ACC47CE352B7}" type="slidenum">
              <a:rPr lang="en-US" smtClean="0"/>
              <a:pPr/>
              <a:t>‹#›</a:t>
            </a:fld>
            <a:endParaRPr lang="en-US"/>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D85A3F-13FF-407C-9185-34A0BD178AE5}" type="datetimeFigureOut">
              <a:rPr lang="en-US" smtClean="0"/>
              <a:pPr/>
              <a:t>10/2/2011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ED38D7-893A-4564-9937-ACC47CE352B7}" type="slidenum">
              <a:rPr lang="en-US" smtClean="0"/>
              <a:pPr/>
              <a:t>‹#›</a:t>
            </a:fld>
            <a:endParaRPr lang="en-US"/>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D85A3F-13FF-407C-9185-34A0BD178AE5}" type="datetimeFigureOut">
              <a:rPr lang="en-US" smtClean="0"/>
              <a:pPr/>
              <a:t>10/2/2011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ED38D7-893A-4564-9937-ACC47CE352B7}" type="slidenum">
              <a:rPr lang="en-US" smtClean="0"/>
              <a:pPr/>
              <a:t>‹#›</a:t>
            </a:fld>
            <a:endParaRPr lang="en-US"/>
          </a:p>
        </p:txBody>
      </p:sp>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D85A3F-13FF-407C-9185-34A0BD178AE5}" type="datetimeFigureOut">
              <a:rPr lang="en-US" smtClean="0"/>
              <a:pPr/>
              <a:t>10/2/2011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ED38D7-893A-4564-9937-ACC47CE352B7}" type="slidenum">
              <a:rPr lang="en-US" smtClean="0"/>
              <a:pPr/>
              <a:t>‹#›</a:t>
            </a:fld>
            <a:endParaRPr lang="en-US"/>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D85A3F-13FF-407C-9185-34A0BD178AE5}" type="datetimeFigureOut">
              <a:rPr lang="en-US" smtClean="0"/>
              <a:pPr/>
              <a:t>10/2/2011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ED38D7-893A-4564-9937-ACC47CE352B7}" type="slidenum">
              <a:rPr lang="en-US" smtClean="0"/>
              <a:pPr/>
              <a:t>‹#›</a:t>
            </a:fld>
            <a:endParaRPr lang="en-US"/>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D85A3F-13FF-407C-9185-34A0BD178AE5}" type="datetimeFigureOut">
              <a:rPr lang="en-US" smtClean="0"/>
              <a:pPr/>
              <a:t>10/2/2011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ED38D7-893A-4564-9937-ACC47CE352B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zo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audio" Target="file:///C:\Documents%20and%20Settings\acer\Desktop\Wewewewee.mp3"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audio" Target="file:///C:\Documents%20and%20Settings\acer\Desktop\Wewewewee.mp3" TargetMode="Externa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slideLayout" Target="../slideLayouts/slideLayout2.xml"/><Relationship Id="rId1" Type="http://schemas.openxmlformats.org/officeDocument/2006/relationships/audio" Target="file:///C:\Documents%20and%20Settings\acer\Desktop\Wewewewee.mp3" TargetMode="Externa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audio" Target="file:///C:\Documents%20and%20Settings\acer\Desktop\Wewewewee.mp3" TargetMode="Externa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audio" Target="file:///C:\Documents%20and%20Settings\acer\Desktop\Wewewewee.mp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b="1" dirty="0" smtClean="0">
                <a:latin typeface="AR CARTER" pitchFamily="2" charset="0"/>
              </a:rPr>
              <a:t>Punta </a:t>
            </a:r>
            <a:r>
              <a:rPr lang="en-US" sz="6000" b="1" dirty="0" err="1" smtClean="0">
                <a:latin typeface="AR CARTER" pitchFamily="2" charset="0"/>
              </a:rPr>
              <a:t>Silum</a:t>
            </a:r>
            <a:r>
              <a:rPr lang="en-US" sz="6000" b="1" dirty="0" smtClean="0">
                <a:latin typeface="AR CARTER" pitchFamily="2" charset="0"/>
              </a:rPr>
              <a:t> Elementary School</a:t>
            </a:r>
            <a:endParaRPr lang="en-US" sz="6000" b="1" dirty="0">
              <a:latin typeface="AR CARTER" pitchFamily="2" charset="0"/>
            </a:endParaRPr>
          </a:p>
        </p:txBody>
      </p:sp>
      <p:sp>
        <p:nvSpPr>
          <p:cNvPr id="3" name="Subtitle 2"/>
          <p:cNvSpPr>
            <a:spLocks noGrp="1"/>
          </p:cNvSpPr>
          <p:nvPr>
            <p:ph type="subTitle" idx="1"/>
          </p:nvPr>
        </p:nvSpPr>
        <p:spPr/>
        <p:txBody>
          <a:bodyPr/>
          <a:lstStyle/>
          <a:p>
            <a:r>
              <a:rPr lang="en-US" dirty="0" smtClean="0"/>
              <a:t>Ms. </a:t>
            </a:r>
            <a:r>
              <a:rPr lang="en-US" dirty="0" err="1" smtClean="0"/>
              <a:t>Hasnia</a:t>
            </a:r>
            <a:r>
              <a:rPr lang="en-US" dirty="0" smtClean="0"/>
              <a:t> O. </a:t>
            </a:r>
            <a:r>
              <a:rPr lang="en-US" dirty="0" err="1" smtClean="0"/>
              <a:t>Disocor</a:t>
            </a:r>
            <a:endParaRPr lang="en-US" dirty="0" smtClean="0"/>
          </a:p>
          <a:p>
            <a:r>
              <a:rPr lang="en-US" dirty="0" smtClean="0"/>
              <a:t>Grade 6, Room 8</a:t>
            </a:r>
          </a:p>
          <a:p>
            <a:r>
              <a:rPr lang="en-US" dirty="0" smtClean="0"/>
              <a:t>June 2011 to March 2012</a:t>
            </a:r>
            <a:endParaRPr lang="en-US" dirty="0"/>
          </a:p>
        </p:txBody>
      </p:sp>
      <p:sp>
        <p:nvSpPr>
          <p:cNvPr id="4" name="Rectangle 3"/>
          <p:cNvSpPr/>
          <p:nvPr/>
        </p:nvSpPr>
        <p:spPr>
          <a:xfrm>
            <a:off x="381000" y="381000"/>
            <a:ext cx="8382000" cy="6019800"/>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Wewewewee.mp3">
            <a:hlinkClick r:id="" action="ppaction://media"/>
          </p:cNvPr>
          <p:cNvPicPr>
            <a:picLocks noRot="1" noChangeAspect="1"/>
          </p:cNvPicPr>
          <p:nvPr>
            <a:audioFile r:link="rId1"/>
          </p:nvPr>
        </p:nvPicPr>
        <p:blipFill>
          <a:blip r:embed="rId3"/>
          <a:stretch>
            <a:fillRect/>
          </a:stretch>
        </p:blipFill>
        <p:spPr>
          <a:xfrm>
            <a:off x="8839200" y="6553200"/>
            <a:ext cx="304800" cy="304800"/>
          </a:xfrm>
          <a:prstGeom prst="rect">
            <a:avLst/>
          </a:prstGeom>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339"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b="1" dirty="0" smtClean="0">
                <a:latin typeface="AR CARTER" pitchFamily="2" charset="0"/>
              </a:rPr>
              <a:t>English</a:t>
            </a:r>
            <a:endParaRPr lang="en-US" sz="7200" b="1" dirty="0">
              <a:latin typeface="AR CARTER" pitchFamily="2" charset="0"/>
            </a:endParaRPr>
          </a:p>
        </p:txBody>
      </p:sp>
      <p:sp>
        <p:nvSpPr>
          <p:cNvPr id="3" name="Content Placeholder 2"/>
          <p:cNvSpPr>
            <a:spLocks noGrp="1"/>
          </p:cNvSpPr>
          <p:nvPr>
            <p:ph idx="1"/>
          </p:nvPr>
        </p:nvSpPr>
        <p:spPr/>
        <p:txBody>
          <a:bodyPr/>
          <a:lstStyle/>
          <a:p>
            <a:r>
              <a:rPr lang="en-US" dirty="0" smtClean="0">
                <a:latin typeface="Arial Black" pitchFamily="34" charset="0"/>
              </a:rPr>
              <a:t>English Language</a:t>
            </a:r>
          </a:p>
          <a:p>
            <a:r>
              <a:rPr lang="en-US" dirty="0" smtClean="0">
                <a:latin typeface="Arial Black" pitchFamily="34" charset="0"/>
              </a:rPr>
              <a:t>Reading</a:t>
            </a:r>
          </a:p>
          <a:p>
            <a:r>
              <a:rPr lang="en-US" dirty="0" smtClean="0">
                <a:latin typeface="Arial Black" pitchFamily="34" charset="0"/>
              </a:rPr>
              <a:t>Grammar</a:t>
            </a:r>
            <a:endParaRPr lang="en-US" dirty="0">
              <a:latin typeface="Arial Black" pitchFamily="34" charset="0"/>
            </a:endParaRPr>
          </a:p>
        </p:txBody>
      </p:sp>
      <p:pic>
        <p:nvPicPr>
          <p:cNvPr id="1026" name="Picture 2" descr="C:\Program Files\Microsoft Office\MEDIA\CAGCAT10\j0217698.wmf"/>
          <p:cNvPicPr>
            <a:picLocks noChangeAspect="1" noChangeArrowheads="1"/>
          </p:cNvPicPr>
          <p:nvPr/>
        </p:nvPicPr>
        <p:blipFill>
          <a:blip r:embed="rId3"/>
          <a:srcRect/>
          <a:stretch>
            <a:fillRect/>
          </a:stretch>
        </p:blipFill>
        <p:spPr bwMode="auto">
          <a:xfrm>
            <a:off x="3200400" y="2286000"/>
            <a:ext cx="4876800" cy="3581400"/>
          </a:xfrm>
          <a:prstGeom prst="rect">
            <a:avLst/>
          </a:prstGeom>
          <a:noFill/>
        </p:spPr>
      </p:pic>
      <p:pic>
        <p:nvPicPr>
          <p:cNvPr id="6" name="Wewewewee.mp3">
            <a:hlinkClick r:id="" action="ppaction://media"/>
          </p:cNvPr>
          <p:cNvPicPr>
            <a:picLocks noRot="1" noChangeAspect="1"/>
          </p:cNvPicPr>
          <p:nvPr>
            <a:audioFile r:link="rId1"/>
          </p:nvPr>
        </p:nvPicPr>
        <p:blipFill>
          <a:blip r:embed="rId4"/>
          <a:stretch>
            <a:fillRect/>
          </a:stretch>
        </p:blipFill>
        <p:spPr>
          <a:xfrm>
            <a:off x="8839200" y="6553200"/>
            <a:ext cx="304800" cy="304800"/>
          </a:xfrm>
          <a:prstGeom prst="rect">
            <a:avLst/>
          </a:prstGeom>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33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b="1" dirty="0" smtClean="0">
                <a:latin typeface="AR CARTER" pitchFamily="2" charset="0"/>
              </a:rPr>
              <a:t>Science</a:t>
            </a:r>
            <a:endParaRPr lang="en-US" sz="7200" b="1" dirty="0">
              <a:latin typeface="AR CARTER" pitchFamily="2" charset="0"/>
            </a:endParaRPr>
          </a:p>
        </p:txBody>
      </p:sp>
      <p:sp>
        <p:nvSpPr>
          <p:cNvPr id="3" name="Content Placeholder 2"/>
          <p:cNvSpPr>
            <a:spLocks noGrp="1"/>
          </p:cNvSpPr>
          <p:nvPr>
            <p:ph idx="1"/>
          </p:nvPr>
        </p:nvSpPr>
        <p:spPr/>
        <p:txBody>
          <a:bodyPr/>
          <a:lstStyle/>
          <a:p>
            <a:r>
              <a:rPr lang="en-US" dirty="0" smtClean="0">
                <a:latin typeface="Arial Black" pitchFamily="34" charset="0"/>
              </a:rPr>
              <a:t>Human Anatomy</a:t>
            </a:r>
          </a:p>
          <a:p>
            <a:r>
              <a:rPr lang="en-US" dirty="0" smtClean="0">
                <a:latin typeface="Arial Black" pitchFamily="34" charset="0"/>
              </a:rPr>
              <a:t>Heavenly Bodies</a:t>
            </a:r>
          </a:p>
          <a:p>
            <a:r>
              <a:rPr lang="en-US" dirty="0" smtClean="0">
                <a:latin typeface="Arial Black" pitchFamily="34" charset="0"/>
              </a:rPr>
              <a:t>Matter</a:t>
            </a:r>
            <a:endParaRPr lang="en-US" dirty="0">
              <a:latin typeface="Arial Black" pitchFamily="34" charset="0"/>
            </a:endParaRPr>
          </a:p>
        </p:txBody>
      </p:sp>
      <p:pic>
        <p:nvPicPr>
          <p:cNvPr id="2050" name="Picture 2" descr="C:\Program Files\Microsoft Office\MEDIA\CAGCAT10\j0301076.wmf"/>
          <p:cNvPicPr>
            <a:picLocks noChangeAspect="1" noChangeArrowheads="1"/>
          </p:cNvPicPr>
          <p:nvPr/>
        </p:nvPicPr>
        <p:blipFill>
          <a:blip r:embed="rId3"/>
          <a:srcRect/>
          <a:stretch>
            <a:fillRect/>
          </a:stretch>
        </p:blipFill>
        <p:spPr bwMode="auto">
          <a:xfrm>
            <a:off x="4800600" y="1752600"/>
            <a:ext cx="3276600" cy="4343400"/>
          </a:xfrm>
          <a:prstGeom prst="rect">
            <a:avLst/>
          </a:prstGeom>
          <a:noFill/>
        </p:spPr>
      </p:pic>
      <p:pic>
        <p:nvPicPr>
          <p:cNvPr id="5" name="Wewewewee.mp3">
            <a:hlinkClick r:id="" action="ppaction://media"/>
          </p:cNvPr>
          <p:cNvPicPr>
            <a:picLocks noRot="1" noChangeAspect="1"/>
          </p:cNvPicPr>
          <p:nvPr>
            <a:audioFile r:link="rId1"/>
          </p:nvPr>
        </p:nvPicPr>
        <p:blipFill>
          <a:blip r:embed="rId4"/>
          <a:stretch>
            <a:fillRect/>
          </a:stretch>
        </p:blipFill>
        <p:spPr>
          <a:xfrm>
            <a:off x="8839200" y="6553200"/>
            <a:ext cx="304800" cy="304800"/>
          </a:xfrm>
          <a:prstGeom prst="rect">
            <a:avLst/>
          </a:prstGeom>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339"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b="1" dirty="0" smtClean="0">
                <a:latin typeface="AR CARTER" pitchFamily="2" charset="0"/>
              </a:rPr>
              <a:t>Mathematics</a:t>
            </a:r>
            <a:endParaRPr lang="en-US" sz="7200" b="1" dirty="0">
              <a:latin typeface="AR CARTER" pitchFamily="2" charset="0"/>
            </a:endParaRPr>
          </a:p>
        </p:txBody>
      </p:sp>
      <p:sp>
        <p:nvSpPr>
          <p:cNvPr id="3" name="Content Placeholder 2"/>
          <p:cNvSpPr>
            <a:spLocks noGrp="1"/>
          </p:cNvSpPr>
          <p:nvPr>
            <p:ph idx="1"/>
          </p:nvPr>
        </p:nvSpPr>
        <p:spPr/>
        <p:txBody>
          <a:bodyPr/>
          <a:lstStyle/>
          <a:p>
            <a:r>
              <a:rPr lang="en-US" dirty="0" smtClean="0">
                <a:latin typeface="Arial Black" pitchFamily="34" charset="0"/>
              </a:rPr>
              <a:t>Algebra</a:t>
            </a:r>
          </a:p>
          <a:p>
            <a:r>
              <a:rPr lang="en-US" dirty="0" smtClean="0">
                <a:latin typeface="Arial Black" pitchFamily="34" charset="0"/>
              </a:rPr>
              <a:t>Ratio and Proportion</a:t>
            </a:r>
          </a:p>
          <a:p>
            <a:r>
              <a:rPr lang="en-US" dirty="0" smtClean="0">
                <a:latin typeface="Arial Black" pitchFamily="34" charset="0"/>
              </a:rPr>
              <a:t>Time</a:t>
            </a:r>
            <a:endParaRPr lang="en-US" dirty="0">
              <a:latin typeface="Arial Black" pitchFamily="34" charset="0"/>
            </a:endParaRPr>
          </a:p>
        </p:txBody>
      </p:sp>
      <p:pic>
        <p:nvPicPr>
          <p:cNvPr id="3074" name="Picture 2" descr="C:\Program Files\Microsoft Office\MEDIA\CAGCAT10\j0234131.wmf"/>
          <p:cNvPicPr>
            <a:picLocks noChangeAspect="1" noChangeArrowheads="1"/>
          </p:cNvPicPr>
          <p:nvPr/>
        </p:nvPicPr>
        <p:blipFill>
          <a:blip r:embed="rId3"/>
          <a:srcRect/>
          <a:stretch>
            <a:fillRect/>
          </a:stretch>
        </p:blipFill>
        <p:spPr bwMode="auto">
          <a:xfrm>
            <a:off x="3810000" y="2743200"/>
            <a:ext cx="4191000" cy="3429000"/>
          </a:xfrm>
          <a:prstGeom prst="rect">
            <a:avLst/>
          </a:prstGeom>
          <a:noFill/>
        </p:spPr>
      </p:pic>
      <p:pic>
        <p:nvPicPr>
          <p:cNvPr id="5" name="Wewewewee.mp3">
            <a:hlinkClick r:id="" action="ppaction://media"/>
          </p:cNvPr>
          <p:cNvPicPr>
            <a:picLocks noRot="1" noChangeAspect="1"/>
          </p:cNvPicPr>
          <p:nvPr>
            <a:audioFile r:link="rId1"/>
          </p:nvPr>
        </p:nvPicPr>
        <p:blipFill>
          <a:blip r:embed="rId4"/>
          <a:stretch>
            <a:fillRect/>
          </a:stretch>
        </p:blipFill>
        <p:spPr>
          <a:xfrm>
            <a:off x="8839200" y="6553200"/>
            <a:ext cx="304800" cy="304800"/>
          </a:xfrm>
          <a:prstGeom prst="rect">
            <a:avLst/>
          </a:prstGeom>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339"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762000"/>
            <a:ext cx="7772400" cy="4419600"/>
          </a:xfrm>
        </p:spPr>
        <p:txBody>
          <a:bodyPr>
            <a:noAutofit/>
          </a:bodyPr>
          <a:lstStyle/>
          <a:p>
            <a:pPr algn="just"/>
            <a:r>
              <a:rPr lang="en-US" sz="3200" dirty="0" smtClean="0"/>
              <a:t>The curriculum preview helps the students as well as the parents to identify and skim through articles about a topic before it is actually covered in the classroom. </a:t>
            </a:r>
            <a:r>
              <a:rPr lang="en-US" sz="3200" dirty="0" smtClean="0"/>
              <a:t>This can provide important background knowledge  for </a:t>
            </a:r>
            <a:r>
              <a:rPr lang="en-US" sz="3200" dirty="0" err="1" smtClean="0"/>
              <a:t>younsters</a:t>
            </a:r>
            <a:r>
              <a:rPr lang="en-US" sz="3200" dirty="0" smtClean="0"/>
              <a:t> that will help them understand and remember information about the topic presented in class.</a:t>
            </a:r>
            <a:endParaRPr lang="en-US" sz="3200" dirty="0"/>
          </a:p>
        </p:txBody>
      </p:sp>
      <p:sp>
        <p:nvSpPr>
          <p:cNvPr id="3" name="Subtitle 2"/>
          <p:cNvSpPr>
            <a:spLocks noGrp="1"/>
          </p:cNvSpPr>
          <p:nvPr>
            <p:ph type="subTitle" idx="1"/>
          </p:nvPr>
        </p:nvSpPr>
        <p:spPr>
          <a:xfrm>
            <a:off x="1447800" y="5105400"/>
            <a:ext cx="6400800" cy="1752600"/>
          </a:xfrm>
        </p:spPr>
        <p:txBody>
          <a:bodyPr/>
          <a:lstStyle/>
          <a:p>
            <a:endParaRPr lang="en-US" dirty="0"/>
          </a:p>
        </p:txBody>
      </p:sp>
      <p:pic>
        <p:nvPicPr>
          <p:cNvPr id="4" name="Wewewewee.mp3">
            <a:hlinkClick r:id="" action="ppaction://media"/>
          </p:cNvPr>
          <p:cNvPicPr>
            <a:picLocks noRot="1" noChangeAspect="1"/>
          </p:cNvPicPr>
          <p:nvPr>
            <a:audioFile r:link="rId1"/>
          </p:nvPr>
        </p:nvPicPr>
        <p:blipFill>
          <a:blip r:embed="rId3"/>
          <a:stretch>
            <a:fillRect/>
          </a:stretch>
        </p:blipFill>
        <p:spPr>
          <a:xfrm>
            <a:off x="8839200" y="6553200"/>
            <a:ext cx="304800" cy="304800"/>
          </a:xfrm>
          <a:prstGeom prst="rect">
            <a:avLst/>
          </a:prstGeom>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33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TotalTime>
  <Words>89</Words>
  <Application>Microsoft Office PowerPoint</Application>
  <PresentationFormat>On-screen Show (4:3)</PresentationFormat>
  <Paragraphs>17</Paragraphs>
  <Slides>5</Slides>
  <Notes>0</Notes>
  <HiddenSlides>0</HiddenSlides>
  <MMClips>5</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Punta Silum Elementary School</vt:lpstr>
      <vt:lpstr>English</vt:lpstr>
      <vt:lpstr>Science</vt:lpstr>
      <vt:lpstr>Mathematics</vt:lpstr>
      <vt:lpstr>The curriculum preview helps the students as well as the parents to identify and skim through articles about a topic before it is actually covered in the classroom. This can provide important background knowledge  for younsters that will help them understand and remember information about the topic presented in class.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acer</dc:creator>
  <cp:lastModifiedBy>acer</cp:lastModifiedBy>
  <cp:revision>10</cp:revision>
  <dcterms:created xsi:type="dcterms:W3CDTF">2011-10-02T00:09:52Z</dcterms:created>
  <dcterms:modified xsi:type="dcterms:W3CDTF">2011-10-02T13:54:58Z</dcterms:modified>
</cp:coreProperties>
</file>